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ubtítulo 2">
            <a:extLst>
              <a:ext uri="{FF2B5EF4-FFF2-40B4-BE49-F238E27FC236}">
                <a16:creationId xmlns:a16="http://schemas.microsoft.com/office/drawing/2014/main" id="{63AADF6D-C0D4-442C-B1D5-DC8EDB79353D}"/>
              </a:ext>
            </a:extLst>
          </p:cNvPr>
          <p:cNvSpPr txBox="1">
            <a:spLocks/>
          </p:cNvSpPr>
          <p:nvPr/>
        </p:nvSpPr>
        <p:spPr>
          <a:xfrm>
            <a:off x="9204158" y="448538"/>
            <a:ext cx="1801920" cy="16367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/>
              <a:t>Para pesquisar qualquer assunto        basta        clicar na     lupa “buscar”.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B20FE4-E44F-4E13-A2B9-26F90868DD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5743" y="382747"/>
            <a:ext cx="1695580" cy="113692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/>
            <a:r>
              <a:rPr lang="pt-BR" b="1" dirty="0"/>
              <a:t>Você sabia que o IMP é certificado no Pró-Gestão?</a:t>
            </a:r>
          </a:p>
        </p:txBody>
      </p:sp>
      <p:pic>
        <p:nvPicPr>
          <p:cNvPr id="1026" name="Picture 2" descr="Resultado de imagem para transparencia">
            <a:extLst>
              <a:ext uri="{FF2B5EF4-FFF2-40B4-BE49-F238E27FC236}">
                <a16:creationId xmlns:a16="http://schemas.microsoft.com/office/drawing/2014/main" id="{D9C589BC-B6F4-4B7D-8AB3-E708215D9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158" y="2111383"/>
            <a:ext cx="1646428" cy="117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transparencia">
            <a:extLst>
              <a:ext uri="{FF2B5EF4-FFF2-40B4-BE49-F238E27FC236}">
                <a16:creationId xmlns:a16="http://schemas.microsoft.com/office/drawing/2014/main" id="{9D0CF28E-9816-412D-8D5D-271936974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593" y="5425108"/>
            <a:ext cx="1420011" cy="105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5685053-DAC6-427D-9F3D-97CB0EE2C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452" y="2021628"/>
            <a:ext cx="6413689" cy="3368663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BF995EB3-A127-437D-9B2D-8632BC5697C3}"/>
              </a:ext>
            </a:extLst>
          </p:cNvPr>
          <p:cNvCxnSpPr>
            <a:cxnSpLocks/>
          </p:cNvCxnSpPr>
          <p:nvPr/>
        </p:nvCxnSpPr>
        <p:spPr>
          <a:xfrm flipH="1">
            <a:off x="5830350" y="3422308"/>
            <a:ext cx="742404" cy="168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>
            <a:extLst>
              <a:ext uri="{FF2B5EF4-FFF2-40B4-BE49-F238E27FC236}">
                <a16:creationId xmlns:a16="http://schemas.microsoft.com/office/drawing/2014/main" id="{20AC193D-8E3A-438A-8205-FDE7CBB0F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754" y="3113678"/>
            <a:ext cx="2186927" cy="381000"/>
          </a:xfrm>
          <a:prstGeom prst="rect">
            <a:avLst/>
          </a:prstGeom>
        </p:spPr>
      </p:pic>
      <p:pic>
        <p:nvPicPr>
          <p:cNvPr id="1030" name="Picture 6" descr="Resultado de imagem para pro gestao">
            <a:extLst>
              <a:ext uri="{FF2B5EF4-FFF2-40B4-BE49-F238E27FC236}">
                <a16:creationId xmlns:a16="http://schemas.microsoft.com/office/drawing/2014/main" id="{9B1A80DE-D55C-4FA2-8E26-4DB571060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112" y="393385"/>
            <a:ext cx="2623415" cy="11262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6" name="Subtítulo 2">
            <a:extLst>
              <a:ext uri="{FF2B5EF4-FFF2-40B4-BE49-F238E27FC236}">
                <a16:creationId xmlns:a16="http://schemas.microsoft.com/office/drawing/2014/main" id="{F856D89A-7A20-48CB-8B07-283EFC04AC5B}"/>
              </a:ext>
            </a:extLst>
          </p:cNvPr>
          <p:cNvSpPr txBox="1">
            <a:spLocks/>
          </p:cNvSpPr>
          <p:nvPr/>
        </p:nvSpPr>
        <p:spPr>
          <a:xfrm>
            <a:off x="7084574" y="420810"/>
            <a:ext cx="1834567" cy="11369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/>
              <a:t>E que dentre os 24 critérios avaliados está o de transparência?</a:t>
            </a:r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175E170C-0463-4646-8A49-196DE559FAE4}"/>
              </a:ext>
            </a:extLst>
          </p:cNvPr>
          <p:cNvCxnSpPr>
            <a:cxnSpLocks/>
          </p:cNvCxnSpPr>
          <p:nvPr/>
        </p:nvCxnSpPr>
        <p:spPr>
          <a:xfrm flipH="1">
            <a:off x="7666217" y="2735448"/>
            <a:ext cx="1537941" cy="18767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" name="Imagem 19">
            <a:extLst>
              <a:ext uri="{FF2B5EF4-FFF2-40B4-BE49-F238E27FC236}">
                <a16:creationId xmlns:a16="http://schemas.microsoft.com/office/drawing/2014/main" id="{9BEA3417-D112-4DE4-B01E-013E0245B2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7420" y="5425108"/>
            <a:ext cx="1802103" cy="1121641"/>
          </a:xfrm>
          <a:prstGeom prst="rect">
            <a:avLst/>
          </a:prstGeom>
        </p:spPr>
      </p:pic>
      <p:sp>
        <p:nvSpPr>
          <p:cNvPr id="28" name="Subtítulo 2">
            <a:extLst>
              <a:ext uri="{FF2B5EF4-FFF2-40B4-BE49-F238E27FC236}">
                <a16:creationId xmlns:a16="http://schemas.microsoft.com/office/drawing/2014/main" id="{AC733A6D-2716-4C15-B526-F70F4E1B5E03}"/>
              </a:ext>
            </a:extLst>
          </p:cNvPr>
          <p:cNvSpPr txBox="1">
            <a:spLocks/>
          </p:cNvSpPr>
          <p:nvPr/>
        </p:nvSpPr>
        <p:spPr>
          <a:xfrm>
            <a:off x="2465743" y="1557731"/>
            <a:ext cx="6493106" cy="38100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dirty="0">
                <a:solidFill>
                  <a:srgbClr val="FF0000"/>
                </a:solidFill>
              </a:rPr>
              <a:t>Acesse o site: www.imp.mg.gov.br</a:t>
            </a:r>
          </a:p>
        </p:txBody>
      </p:sp>
      <p:pic>
        <p:nvPicPr>
          <p:cNvPr id="1032" name="Picture 8" descr="Resultado de imagem para instagram">
            <a:extLst>
              <a:ext uri="{FF2B5EF4-FFF2-40B4-BE49-F238E27FC236}">
                <a16:creationId xmlns:a16="http://schemas.microsoft.com/office/drawing/2014/main" id="{AC5A551B-79FD-4705-ACA2-FE75CF61D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6389" y="4093828"/>
            <a:ext cx="788181" cy="84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Subtítulo 2">
            <a:extLst>
              <a:ext uri="{FF2B5EF4-FFF2-40B4-BE49-F238E27FC236}">
                <a16:creationId xmlns:a16="http://schemas.microsoft.com/office/drawing/2014/main" id="{13D8542B-41D2-484A-84EB-06628D6B1653}"/>
              </a:ext>
            </a:extLst>
          </p:cNvPr>
          <p:cNvSpPr txBox="1">
            <a:spLocks/>
          </p:cNvSpPr>
          <p:nvPr/>
        </p:nvSpPr>
        <p:spPr>
          <a:xfrm>
            <a:off x="9371874" y="3679843"/>
            <a:ext cx="862696" cy="4139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550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Instagram: </a:t>
            </a:r>
            <a:r>
              <a:rPr lang="pt-BR" dirty="0" err="1"/>
              <a:t>imp.itauna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40780934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205</TotalTime>
  <Words>51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Helton José Tavares da Cunha</dc:creator>
  <cp:lastModifiedBy>Heli de Souza Maia</cp:lastModifiedBy>
  <cp:revision>11</cp:revision>
  <dcterms:created xsi:type="dcterms:W3CDTF">2021-05-21T11:32:08Z</dcterms:created>
  <dcterms:modified xsi:type="dcterms:W3CDTF">2021-05-21T16:11:33Z</dcterms:modified>
</cp:coreProperties>
</file>